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352" r:id="rId4"/>
    <p:sldId id="351" r:id="rId5"/>
    <p:sldId id="307" r:id="rId6"/>
    <p:sldId id="309" r:id="rId7"/>
    <p:sldId id="310" r:id="rId8"/>
    <p:sldId id="311" r:id="rId9"/>
    <p:sldId id="331" r:id="rId10"/>
    <p:sldId id="321" r:id="rId11"/>
    <p:sldId id="318" r:id="rId12"/>
    <p:sldId id="332" r:id="rId13"/>
    <p:sldId id="325" r:id="rId14"/>
    <p:sldId id="346" r:id="rId15"/>
    <p:sldId id="348" r:id="rId16"/>
  </p:sldIdLst>
  <p:sldSz cx="24384000" cy="13716000"/>
  <p:notesSz cx="6797675" cy="9928225"/>
  <p:defaultTextStyle>
    <a:lvl1pPr algn="ctr" defTabSz="584200">
      <a:defRPr sz="4600">
        <a:latin typeface="+mn-lt"/>
        <a:ea typeface="+mn-ea"/>
        <a:cs typeface="+mn-cs"/>
        <a:sym typeface="Helvetica Light"/>
      </a:defRPr>
    </a:lvl1pPr>
    <a:lvl2pPr indent="228600" algn="ctr" defTabSz="584200">
      <a:defRPr sz="4600">
        <a:latin typeface="+mn-lt"/>
        <a:ea typeface="+mn-ea"/>
        <a:cs typeface="+mn-cs"/>
        <a:sym typeface="Helvetica Light"/>
      </a:defRPr>
    </a:lvl2pPr>
    <a:lvl3pPr indent="457200" algn="ctr" defTabSz="584200">
      <a:defRPr sz="4600">
        <a:latin typeface="+mn-lt"/>
        <a:ea typeface="+mn-ea"/>
        <a:cs typeface="+mn-cs"/>
        <a:sym typeface="Helvetica Light"/>
      </a:defRPr>
    </a:lvl3pPr>
    <a:lvl4pPr indent="685800" algn="ctr" defTabSz="584200">
      <a:defRPr sz="4600">
        <a:latin typeface="+mn-lt"/>
        <a:ea typeface="+mn-ea"/>
        <a:cs typeface="+mn-cs"/>
        <a:sym typeface="Helvetica Light"/>
      </a:defRPr>
    </a:lvl4pPr>
    <a:lvl5pPr indent="914400" algn="ctr" defTabSz="584200">
      <a:defRPr sz="4600">
        <a:latin typeface="+mn-lt"/>
        <a:ea typeface="+mn-ea"/>
        <a:cs typeface="+mn-cs"/>
        <a:sym typeface="Helvetica Light"/>
      </a:defRPr>
    </a:lvl5pPr>
    <a:lvl6pPr indent="1143000" algn="ctr" defTabSz="584200">
      <a:defRPr sz="4600">
        <a:latin typeface="+mn-lt"/>
        <a:ea typeface="+mn-ea"/>
        <a:cs typeface="+mn-cs"/>
        <a:sym typeface="Helvetica Light"/>
      </a:defRPr>
    </a:lvl6pPr>
    <a:lvl7pPr indent="1371600" algn="ctr" defTabSz="584200">
      <a:defRPr sz="4600">
        <a:latin typeface="+mn-lt"/>
        <a:ea typeface="+mn-ea"/>
        <a:cs typeface="+mn-cs"/>
        <a:sym typeface="Helvetica Light"/>
      </a:defRPr>
    </a:lvl7pPr>
    <a:lvl8pPr indent="1600200" algn="ctr" defTabSz="584200">
      <a:defRPr sz="4600">
        <a:latin typeface="+mn-lt"/>
        <a:ea typeface="+mn-ea"/>
        <a:cs typeface="+mn-cs"/>
        <a:sym typeface="Helvetica Light"/>
      </a:defRPr>
    </a:lvl8pPr>
    <a:lvl9pPr indent="1828800" algn="ctr" defTabSz="584200">
      <a:defRPr sz="4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0A31"/>
    <a:srgbClr val="FB9E43"/>
    <a:srgbClr val="4F8CAC"/>
    <a:srgbClr val="00BB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1" autoAdjust="0"/>
    <p:restoredTop sz="99497" autoAdjust="0"/>
  </p:normalViewPr>
  <p:slideViewPr>
    <p:cSldViewPr snapToGrid="0" snapToObjects="1">
      <p:cViewPr>
        <p:scale>
          <a:sx n="33" d="100"/>
          <a:sy n="33" d="100"/>
        </p:scale>
        <p:origin x="160" y="127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CC900-9DC5-4C4D-848F-C533664B07EC}" type="datetimeFigureOut">
              <a:rPr lang="ru-RU" smtClean="0"/>
              <a:t>01.02.18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1B04B-94A4-4C7D-9A7D-AEFF46FFD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907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87773666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30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30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30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30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30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30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30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30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30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11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968878"/>
            <a:ext cx="24384000" cy="7081589"/>
          </a:xfrm>
          <a:prstGeom prst="rect">
            <a:avLst/>
          </a:prstGeom>
        </p:spPr>
        <p:txBody>
          <a:bodyPr vert="horz"/>
          <a:lstStyle/>
          <a:p>
            <a:r>
              <a:rPr lang="en-US" dirty="0"/>
              <a:t>Your Image Here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BAF84-3FD7-471F-8DD2-31306F74116D}" type="datetime1">
              <a:rPr lang="ru-RU" smtClean="0"/>
              <a:t>01.02.18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0EAF-8B72-D744-BC66-B68EF150D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97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algn="ctr" defTabSz="584200">
        <a:defRPr sz="108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108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108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108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108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108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108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108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10800">
          <a:latin typeface="+mn-lt"/>
          <a:ea typeface="+mn-ea"/>
          <a:cs typeface="+mn-cs"/>
          <a:sym typeface="Helvetica Light"/>
        </a:defRPr>
      </a:lvl9pPr>
    </p:titleStyle>
    <p:bodyStyle>
      <a:lvl1pPr algn="ctr" defTabSz="584200">
        <a:defRPr sz="42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42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42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42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42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42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42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42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42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261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98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219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51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5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6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426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5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222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984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26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76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51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0</Words>
  <Application>Microsoft Macintosh PowerPoint</Application>
  <PresentationFormat>Другой</PresentationFormat>
  <Paragraphs>0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Avenir Roman</vt:lpstr>
      <vt:lpstr>Calibri</vt:lpstr>
      <vt:lpstr>Helvetica Light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Юхименко Олеся Сергеевна</dc:creator>
  <cp:lastModifiedBy>Олеся Юхименко</cp:lastModifiedBy>
  <cp:revision>117</cp:revision>
  <cp:lastPrinted>2018-01-30T08:35:37Z</cp:lastPrinted>
  <dcterms:modified xsi:type="dcterms:W3CDTF">2018-02-01T06:07:46Z</dcterms:modified>
</cp:coreProperties>
</file>